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9" r:id="rId5"/>
    <p:sldId id="280" r:id="rId6"/>
    <p:sldId id="281" r:id="rId7"/>
    <p:sldId id="282" r:id="rId8"/>
    <p:sldId id="283" r:id="rId9"/>
    <p:sldId id="284" r:id="rId10"/>
    <p:sldId id="28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5A61-FFB1-4F15-95DD-5787E6BB6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DAB5B-8351-4F95-B585-8568D4409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EDE02-CC51-4A6F-B426-F38078E4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BEF46-4C7F-4891-AE00-4EC3C8EC0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507EE-D1F9-4E2A-89B0-6F1834FA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59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3EB9-735E-44AB-8DFD-EF7EFB99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715F7-0436-4060-A959-E59FCE83A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81510-F674-4EDD-AFAF-0324688A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4D6C4-5E96-433D-8262-A410A0EF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DD0A2-FCFA-46A0-BD54-6C8BFC3A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50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94622F-E4CB-4463-9776-914A527D2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E3A4A-244E-4270-B437-B5C38C045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F5085-5081-40E3-8BDC-9B8AB626B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32FA8-6A64-4840-A842-7BA568B19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14EEE-4E2D-4217-B763-C56831AB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70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6D8C-F1BA-41C4-9CDC-47EF9EA3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6A7D-2899-4CBA-9DD5-12618CF96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F07AC-3C86-4D2E-A994-534E5D0F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025D0-0078-45B8-A5D5-95AC7E9E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4CAB9-2815-479B-B1AB-A29EF7F2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79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AC018-5CB4-430A-97BC-20F7AFC48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8C362-AED6-49CF-AF5E-379112970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A4728-BE0C-4A55-B2AE-90FD55D0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01793-9622-40CE-94F3-E7D429A07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8035B-97A2-489C-A65E-150D7AA7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2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6A748-861E-45C9-9F0E-FA7F529B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FA1BD-42AA-4A6F-9AC6-0DD84C471B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6FC3F-CFBA-4B3A-95EF-3775821CA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7C391-0ACB-4CA6-BC4C-7A541CF4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FE2CA-356C-4526-868C-F6E74AD1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D27DB-E18A-48A6-B8B5-28D4795E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864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E275-3D1E-4948-AE87-168B7A1B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C6DBE-3CB6-4666-ABA5-F326C5332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CAA71-3A5B-4D7A-9865-ACE8D9F23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64A09-BC40-425D-AB5D-26D03D130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EBE92D-C87D-4FC0-848B-E1F6BDA55E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84F150-EAD6-4A99-9C44-2337527B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574894-648E-4816-A028-4069BFD5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7BDB1-FBF8-4CA4-A3F7-A8268BF4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604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FB787-3567-4E6E-9761-8ABA840E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F85D5-AFC6-4697-B15F-47D1FFF0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0AEC74-E312-4EB1-9CE1-0EC42781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8608A-3846-426E-8BF1-3149F999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04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9B2AE-AF27-4AB3-A77B-00108DBF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703B1-C0AF-4E7B-8482-DB48AD30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9EBCA2-6561-49E0-8CA0-9870816CE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31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589BE-2791-41B1-B828-2D85DAE7E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9D24C-DBA2-49E9-A7B5-07DF63691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6D67C-70DE-460E-99CC-D355C43147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572D8-0AFE-4E54-AE6F-07C1EF7B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586DD-63DF-4ADB-BE95-9F8CA62F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9D315-5C88-4BAA-9A9A-7CDCF755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43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0798-80B9-44B9-B263-CEFA5A8C2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0AE25-9A93-4FBE-B24A-3746283045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5B0B1-2FB1-4FA9-9176-0B4B178B0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C3C04-B115-48E8-AD02-87DEAE47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7D301-594A-4524-9BF0-CA98821E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987C0-E143-4972-A84D-581E4EF6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07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A9718-C3D4-4F43-9EF2-32FBFC7C1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63B9B-B6DD-4499-A098-FC0B6BA6D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D4703-3243-47A7-800A-F9D2789DE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3FBAC-F64E-4EDA-BC89-F51DA7ED3DF8}" type="datetimeFigureOut">
              <a:rPr lang="en-IN" smtClean="0"/>
              <a:t>06-04-2019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18595-536A-4868-BD90-146C0322A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1141F-A2C6-4385-901C-9280EAB8B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1257C-DD72-44E5-A3D6-2487AFBE0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123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B6653-8AAA-49BD-88AF-221AFC8334D3}"/>
              </a:ext>
            </a:extLst>
          </p:cNvPr>
          <p:cNvGrpSpPr/>
          <p:nvPr/>
        </p:nvGrpSpPr>
        <p:grpSpPr>
          <a:xfrm>
            <a:off x="643943" y="0"/>
            <a:ext cx="10904113" cy="6858000"/>
            <a:chOff x="643943" y="0"/>
            <a:chExt cx="10904113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328F790-72F1-40F5-9978-0590D9C6F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43" y="0"/>
              <a:ext cx="10904113" cy="6858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CCA7E0-F412-42E5-8A1F-9DF5968AD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274" y="1230287"/>
              <a:ext cx="7366703" cy="4616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454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976629-E306-494E-B7D4-47603F3AE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33" y="406400"/>
            <a:ext cx="9118131" cy="52338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9AB823-FD78-4662-8C3E-361747E94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t="1645" r="2159" b="2604"/>
          <a:stretch/>
        </p:blipFill>
        <p:spPr>
          <a:xfrm>
            <a:off x="9812456" y="3555538"/>
            <a:ext cx="1280160" cy="2753360"/>
          </a:xfrm>
          <a:prstGeom prst="roundRect">
            <a:avLst>
              <a:gd name="adj" fmla="val 18183"/>
            </a:avLst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E57924-6794-4412-9007-B2C201782A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"/>
          <a:stretch/>
        </p:blipFill>
        <p:spPr>
          <a:xfrm>
            <a:off x="456280" y="3364871"/>
            <a:ext cx="4891575" cy="3039686"/>
          </a:xfrm>
          <a:prstGeom prst="roundRect">
            <a:avLst>
              <a:gd name="adj" fmla="val 6640"/>
            </a:avLst>
          </a:prstGeom>
        </p:spPr>
      </p:pic>
    </p:spTree>
    <p:extLst>
      <p:ext uri="{BB962C8B-B14F-4D97-AF65-F5344CB8AC3E}">
        <p14:creationId xmlns:p14="http://schemas.microsoft.com/office/powerpoint/2010/main" val="3848530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667091-B589-4407-81F2-D522AF4CB7B8}"/>
              </a:ext>
            </a:extLst>
          </p:cNvPr>
          <p:cNvGrpSpPr/>
          <p:nvPr/>
        </p:nvGrpSpPr>
        <p:grpSpPr>
          <a:xfrm>
            <a:off x="1341120" y="605812"/>
            <a:ext cx="9133840" cy="5805148"/>
            <a:chOff x="1341120" y="605812"/>
            <a:chExt cx="9133840" cy="58051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664ADA-0719-4977-B214-0DC5F61BA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1120" y="605812"/>
              <a:ext cx="9133840" cy="58051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0852AC-7621-440E-A0B2-D4FD4B81D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3114" y="1207789"/>
              <a:ext cx="7296578" cy="4592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72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9D35D-EA75-4996-8EC8-019722D2D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032" y="101599"/>
            <a:ext cx="3280959" cy="6685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87B28-45E6-4FF7-8319-5EF36AABB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"/>
          <a:stretch/>
        </p:blipFill>
        <p:spPr>
          <a:xfrm>
            <a:off x="4230255" y="824752"/>
            <a:ext cx="2954899" cy="49110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100DF60-8415-4495-9A0E-DAA26D9766E1}"/>
              </a:ext>
            </a:extLst>
          </p:cNvPr>
          <p:cNvGrpSpPr/>
          <p:nvPr/>
        </p:nvGrpSpPr>
        <p:grpSpPr>
          <a:xfrm>
            <a:off x="4070032" y="92363"/>
            <a:ext cx="3280959" cy="6685395"/>
            <a:chOff x="4070032" y="92363"/>
            <a:chExt cx="3280959" cy="66853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AE0AA3-117B-4F72-B6BE-416B7A60D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032" y="92363"/>
              <a:ext cx="3280959" cy="66853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D702B1-770F-4976-9B1E-82F9688557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2"/>
            <a:stretch/>
          </p:blipFill>
          <p:spPr>
            <a:xfrm>
              <a:off x="4230255" y="815516"/>
              <a:ext cx="2954899" cy="4911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38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269AE6F-05E2-4F2F-8DFE-D578FF864DA0}"/>
              </a:ext>
            </a:extLst>
          </p:cNvPr>
          <p:cNvGrpSpPr/>
          <p:nvPr/>
        </p:nvGrpSpPr>
        <p:grpSpPr>
          <a:xfrm>
            <a:off x="456280" y="406399"/>
            <a:ext cx="11421684" cy="6035103"/>
            <a:chOff x="456280" y="406399"/>
            <a:chExt cx="11421684" cy="603510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170E36-EF79-4458-BFB4-D5A83A5B8703}"/>
                </a:ext>
              </a:extLst>
            </p:cNvPr>
            <p:cNvGrpSpPr/>
            <p:nvPr/>
          </p:nvGrpSpPr>
          <p:grpSpPr>
            <a:xfrm>
              <a:off x="2759833" y="406399"/>
              <a:ext cx="9118131" cy="5233869"/>
              <a:chOff x="2759833" y="406399"/>
              <a:chExt cx="9118131" cy="5233869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4001A7F-9AC6-4548-883A-6FD4D2C42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9833" y="406399"/>
                <a:ext cx="9118131" cy="523386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77AEEC5-1F4E-49C6-A2E5-6CA3D22FA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9926" y="1341632"/>
                <a:ext cx="6160113" cy="3523078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06B0EA-7E53-4CE6-BEF6-117389C2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33" y="443345"/>
              <a:ext cx="9118131" cy="52338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58F11E-A5B8-4FB5-AF7C-163AFA47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926" y="1378578"/>
              <a:ext cx="6160113" cy="3523078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976101-449B-490F-86D1-7CD5452BC933}"/>
                </a:ext>
              </a:extLst>
            </p:cNvPr>
            <p:cNvGrpSpPr/>
            <p:nvPr/>
          </p:nvGrpSpPr>
          <p:grpSpPr>
            <a:xfrm>
              <a:off x="9812456" y="3555538"/>
              <a:ext cx="1280160" cy="2753360"/>
              <a:chOff x="9812456" y="3555538"/>
              <a:chExt cx="1280160" cy="27533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A6D1177-0DCB-44E9-9CE4-51CA7208F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2" t="1645" r="2159" b="2604"/>
              <a:stretch/>
            </p:blipFill>
            <p:spPr>
              <a:xfrm>
                <a:off x="9812456" y="3555538"/>
                <a:ext cx="1280160" cy="2753360"/>
              </a:xfrm>
              <a:prstGeom prst="roundRect">
                <a:avLst>
                  <a:gd name="adj" fmla="val 18183"/>
                </a:avLst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E21B2D7-853A-4368-BD58-6DF21D8968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2"/>
              <a:stretch/>
            </p:blipFill>
            <p:spPr>
              <a:xfrm>
                <a:off x="9821014" y="3819767"/>
                <a:ext cx="1220802" cy="2112323"/>
              </a:xfrm>
              <a:prstGeom prst="rect">
                <a:avLst/>
              </a:prstGeom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6A4DAF-9690-4041-A484-12174AF62EC4}"/>
                </a:ext>
              </a:extLst>
            </p:cNvPr>
            <p:cNvGrpSpPr/>
            <p:nvPr/>
          </p:nvGrpSpPr>
          <p:grpSpPr>
            <a:xfrm>
              <a:off x="456280" y="3401816"/>
              <a:ext cx="4891575" cy="3039686"/>
              <a:chOff x="456280" y="3401816"/>
              <a:chExt cx="4891575" cy="303968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8ADDFB4-2816-4E40-BC17-C3052E4B40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72"/>
              <a:stretch/>
            </p:blipFill>
            <p:spPr>
              <a:xfrm>
                <a:off x="456280" y="3401816"/>
                <a:ext cx="4891575" cy="3039686"/>
              </a:xfrm>
              <a:prstGeom prst="roundRect">
                <a:avLst>
                  <a:gd name="adj" fmla="val 6640"/>
                </a:avLst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DE89664-90B8-45EB-8617-E730EAB552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10"/>
              <a:stretch/>
            </p:blipFill>
            <p:spPr>
              <a:xfrm>
                <a:off x="853439" y="3674224"/>
                <a:ext cx="4043681" cy="25095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3377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0B3AD88-C663-4A28-87F1-36019C8E8F09}"/>
              </a:ext>
            </a:extLst>
          </p:cNvPr>
          <p:cNvGrpSpPr/>
          <p:nvPr/>
        </p:nvGrpSpPr>
        <p:grpSpPr>
          <a:xfrm>
            <a:off x="456280" y="369454"/>
            <a:ext cx="11421684" cy="6072048"/>
            <a:chOff x="456280" y="369454"/>
            <a:chExt cx="11421684" cy="60720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769281-B585-4232-9A12-0E7B3FE497E6}"/>
                </a:ext>
              </a:extLst>
            </p:cNvPr>
            <p:cNvGrpSpPr/>
            <p:nvPr/>
          </p:nvGrpSpPr>
          <p:grpSpPr>
            <a:xfrm>
              <a:off x="2759833" y="369454"/>
              <a:ext cx="9118131" cy="5233869"/>
              <a:chOff x="2759833" y="406399"/>
              <a:chExt cx="9118131" cy="523386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1ED65A8-4777-40FE-B838-C26F5F88F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9833" y="406399"/>
                <a:ext cx="9118131" cy="523386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3B11093-42DA-455B-A902-1DA1BEE8A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920" y="1353322"/>
                <a:ext cx="6126480" cy="3506852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06B0EA-7E53-4CE6-BEF6-117389C2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33" y="443345"/>
              <a:ext cx="9118131" cy="5233869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18FC61B-141F-46B9-86B3-148ABAFF0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5920" y="1390268"/>
              <a:ext cx="6126480" cy="3506852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2182D9-84CB-4268-8E75-F8A6928FC9D9}"/>
                </a:ext>
              </a:extLst>
            </p:cNvPr>
            <p:cNvGrpSpPr/>
            <p:nvPr/>
          </p:nvGrpSpPr>
          <p:grpSpPr>
            <a:xfrm>
              <a:off x="456280" y="3401816"/>
              <a:ext cx="4891575" cy="3039686"/>
              <a:chOff x="456280" y="3401816"/>
              <a:chExt cx="4891575" cy="303968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8ADDFB4-2816-4E40-BC17-C3052E4B40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72"/>
              <a:stretch/>
            </p:blipFill>
            <p:spPr>
              <a:xfrm>
                <a:off x="456280" y="3401816"/>
                <a:ext cx="4891575" cy="3039686"/>
              </a:xfrm>
              <a:prstGeom prst="roundRect">
                <a:avLst>
                  <a:gd name="adj" fmla="val 6640"/>
                </a:avLst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4D7C98A-E5DA-483D-8FBA-7C1CF18271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764"/>
              <a:stretch/>
            </p:blipFill>
            <p:spPr>
              <a:xfrm>
                <a:off x="854824" y="3718613"/>
                <a:ext cx="4021976" cy="2418027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CFA5BF-BB18-4BB2-8F58-D8D19BEBA525}"/>
                </a:ext>
              </a:extLst>
            </p:cNvPr>
            <p:cNvGrpSpPr/>
            <p:nvPr/>
          </p:nvGrpSpPr>
          <p:grpSpPr>
            <a:xfrm>
              <a:off x="9812456" y="3555538"/>
              <a:ext cx="1280160" cy="2753360"/>
              <a:chOff x="9812456" y="3555538"/>
              <a:chExt cx="1280160" cy="27533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A6D1177-0DCB-44E9-9CE4-51CA7208F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2" t="1645" r="2159" b="2604"/>
              <a:stretch/>
            </p:blipFill>
            <p:spPr>
              <a:xfrm>
                <a:off x="9812456" y="3555538"/>
                <a:ext cx="1280160" cy="2753360"/>
              </a:xfrm>
              <a:prstGeom prst="roundRect">
                <a:avLst>
                  <a:gd name="adj" fmla="val 18183"/>
                </a:avLst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D840DF7-DB0F-413E-A04D-60B8F2B1BB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-900" b="6378"/>
              <a:stretch/>
            </p:blipFill>
            <p:spPr>
              <a:xfrm>
                <a:off x="9822616" y="3789681"/>
                <a:ext cx="1256274" cy="2133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589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A7554E-65E0-4BD8-B2B3-23BF9E2ADB3B}"/>
              </a:ext>
            </a:extLst>
          </p:cNvPr>
          <p:cNvGrpSpPr/>
          <p:nvPr/>
        </p:nvGrpSpPr>
        <p:grpSpPr>
          <a:xfrm>
            <a:off x="456280" y="443345"/>
            <a:ext cx="11421684" cy="5998157"/>
            <a:chOff x="456280" y="443345"/>
            <a:chExt cx="11421684" cy="59981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06B0EA-7E53-4CE6-BEF6-117389C2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33" y="443345"/>
              <a:ext cx="9118131" cy="5233869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1ACB9C2-D0AC-4CDD-88E1-054865247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5760" y="1394898"/>
              <a:ext cx="6136640" cy="348190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D1177-0DCB-44E9-9CE4-51CA7208F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2" t="1645" r="2159" b="2604"/>
            <a:stretch/>
          </p:blipFill>
          <p:spPr>
            <a:xfrm>
              <a:off x="9812456" y="3555538"/>
              <a:ext cx="1280160" cy="2753360"/>
            </a:xfrm>
            <a:prstGeom prst="roundRect">
              <a:avLst>
                <a:gd name="adj" fmla="val 18183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ADDFB4-2816-4E40-BC17-C3052E4B4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2"/>
            <a:stretch/>
          </p:blipFill>
          <p:spPr>
            <a:xfrm>
              <a:off x="456280" y="3401816"/>
              <a:ext cx="4891575" cy="3039686"/>
            </a:xfrm>
            <a:prstGeom prst="roundRect">
              <a:avLst>
                <a:gd name="adj" fmla="val 6640"/>
              </a:avLst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F4B976-E2D2-406D-8F03-87C240F7E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459" r="1166"/>
            <a:stretch/>
          </p:blipFill>
          <p:spPr>
            <a:xfrm>
              <a:off x="924493" y="3687301"/>
              <a:ext cx="3982788" cy="24493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062696-0D83-4EFC-BC30-9963FDE3C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2775" y="3760326"/>
              <a:ext cx="1239521" cy="2173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5246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8D8AD5E-F74A-4AD5-BF68-32E0286EF3E0}"/>
              </a:ext>
            </a:extLst>
          </p:cNvPr>
          <p:cNvGrpSpPr/>
          <p:nvPr/>
        </p:nvGrpSpPr>
        <p:grpSpPr>
          <a:xfrm>
            <a:off x="456280" y="369454"/>
            <a:ext cx="11421684" cy="6072048"/>
            <a:chOff x="456280" y="369454"/>
            <a:chExt cx="11421684" cy="60720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5A0F82F-E37D-4A08-92AD-8F073701B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33" y="369454"/>
              <a:ext cx="9118131" cy="523386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088C69B-81D3-4420-9F38-878DF1032B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2"/>
            <a:stretch/>
          </p:blipFill>
          <p:spPr>
            <a:xfrm>
              <a:off x="456280" y="3364871"/>
              <a:ext cx="4891575" cy="3039686"/>
            </a:xfrm>
            <a:prstGeom prst="roundRect">
              <a:avLst>
                <a:gd name="adj" fmla="val 6640"/>
              </a:avLst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06B0EA-7E53-4CE6-BEF6-117389C2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33" y="443345"/>
              <a:ext cx="9118131" cy="5233869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D4EDFBF-2876-4C7E-928A-600B9165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0661" y="1395656"/>
              <a:ext cx="6174109" cy="349130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6D1177-0DCB-44E9-9CE4-51CA7208F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2" t="1645" r="2159" b="2604"/>
            <a:stretch/>
          </p:blipFill>
          <p:spPr>
            <a:xfrm>
              <a:off x="9812456" y="3555538"/>
              <a:ext cx="1280160" cy="2753360"/>
            </a:xfrm>
            <a:prstGeom prst="roundRect">
              <a:avLst>
                <a:gd name="adj" fmla="val 18183"/>
              </a:avLst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8ADDFB4-2816-4E40-BC17-C3052E4B4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2"/>
            <a:stretch/>
          </p:blipFill>
          <p:spPr>
            <a:xfrm>
              <a:off x="456280" y="3401816"/>
              <a:ext cx="4891575" cy="3039686"/>
            </a:xfrm>
            <a:prstGeom prst="roundRect">
              <a:avLst>
                <a:gd name="adj" fmla="val 6640"/>
              </a:avLst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EA9860-B3C6-438C-858F-6424BCDD9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53" r="1583"/>
            <a:stretch/>
          </p:blipFill>
          <p:spPr>
            <a:xfrm>
              <a:off x="914401" y="3688142"/>
              <a:ext cx="4033519" cy="24484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2334E6-DAF0-4548-B8DB-E0067A40B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0041"/>
            <a:stretch/>
          </p:blipFill>
          <p:spPr>
            <a:xfrm>
              <a:off x="9822615" y="3824531"/>
              <a:ext cx="1229361" cy="2108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8223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DE98024-8687-48D6-885C-AB876B138D5D}"/>
              </a:ext>
            </a:extLst>
          </p:cNvPr>
          <p:cNvGrpSpPr/>
          <p:nvPr/>
        </p:nvGrpSpPr>
        <p:grpSpPr>
          <a:xfrm>
            <a:off x="456280" y="406400"/>
            <a:ext cx="11421684" cy="6035102"/>
            <a:chOff x="456280" y="406400"/>
            <a:chExt cx="11421684" cy="60351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1E672F-C4F8-4B02-9474-EBC2FA29A494}"/>
                </a:ext>
              </a:extLst>
            </p:cNvPr>
            <p:cNvGrpSpPr/>
            <p:nvPr/>
          </p:nvGrpSpPr>
          <p:grpSpPr>
            <a:xfrm>
              <a:off x="2759833" y="406400"/>
              <a:ext cx="9118131" cy="5233869"/>
              <a:chOff x="2759833" y="406400"/>
              <a:chExt cx="9118131" cy="52338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406B0EA-7E53-4CE6-BEF6-117389C20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9833" y="406400"/>
                <a:ext cx="9118131" cy="523386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DD1DA2F-041E-45CD-B7B6-99030F050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5760" y="1352328"/>
                <a:ext cx="6126480" cy="3497687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905585-A4FE-4498-B0C1-88B462F1842A}"/>
                </a:ext>
              </a:extLst>
            </p:cNvPr>
            <p:cNvGrpSpPr/>
            <p:nvPr/>
          </p:nvGrpSpPr>
          <p:grpSpPr>
            <a:xfrm>
              <a:off x="456280" y="3401816"/>
              <a:ext cx="4891575" cy="3039686"/>
              <a:chOff x="456280" y="3401816"/>
              <a:chExt cx="4891575" cy="303968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8ADDFB4-2816-4E40-BC17-C3052E4B40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72"/>
              <a:stretch/>
            </p:blipFill>
            <p:spPr>
              <a:xfrm>
                <a:off x="456280" y="3401816"/>
                <a:ext cx="4891575" cy="3039686"/>
              </a:xfrm>
              <a:prstGeom prst="roundRect">
                <a:avLst>
                  <a:gd name="adj" fmla="val 6640"/>
                </a:avLst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49DC603-7054-4D6D-A353-9F169EF3CF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0619" r="1417"/>
              <a:stretch/>
            </p:blipFill>
            <p:spPr>
              <a:xfrm>
                <a:off x="924560" y="3721192"/>
                <a:ext cx="3962400" cy="2435768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D08EA73-423D-4C57-8853-EA028884049F}"/>
                </a:ext>
              </a:extLst>
            </p:cNvPr>
            <p:cNvGrpSpPr/>
            <p:nvPr/>
          </p:nvGrpSpPr>
          <p:grpSpPr>
            <a:xfrm>
              <a:off x="9812456" y="3555538"/>
              <a:ext cx="1280160" cy="2753360"/>
              <a:chOff x="9812456" y="3555538"/>
              <a:chExt cx="1280160" cy="27533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A6D1177-0DCB-44E9-9CE4-51CA7208F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2" t="1645" r="2159" b="2604"/>
              <a:stretch/>
            </p:blipFill>
            <p:spPr>
              <a:xfrm>
                <a:off x="9812456" y="3555538"/>
                <a:ext cx="1280160" cy="2753360"/>
              </a:xfrm>
              <a:prstGeom prst="roundRect">
                <a:avLst>
                  <a:gd name="adj" fmla="val 18183"/>
                </a:avLst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1483D8E-1DEE-4C2C-9E45-8790126110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22145"/>
              <a:stretch/>
            </p:blipFill>
            <p:spPr>
              <a:xfrm>
                <a:off x="9829562" y="3815147"/>
                <a:ext cx="1212254" cy="21436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995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D1F2F7-35C1-4F10-9996-92DE568B1507}"/>
              </a:ext>
            </a:extLst>
          </p:cNvPr>
          <p:cNvGrpSpPr/>
          <p:nvPr/>
        </p:nvGrpSpPr>
        <p:grpSpPr>
          <a:xfrm>
            <a:off x="456280" y="406399"/>
            <a:ext cx="11421684" cy="6035103"/>
            <a:chOff x="456280" y="406399"/>
            <a:chExt cx="11421684" cy="603510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B766012-0745-4F57-9A68-6D3D2C796E29}"/>
                </a:ext>
              </a:extLst>
            </p:cNvPr>
            <p:cNvGrpSpPr/>
            <p:nvPr/>
          </p:nvGrpSpPr>
          <p:grpSpPr>
            <a:xfrm>
              <a:off x="2759833" y="406399"/>
              <a:ext cx="9118131" cy="5233869"/>
              <a:chOff x="2759833" y="406399"/>
              <a:chExt cx="9118131" cy="523386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FFB6135-BCED-4115-AF66-6D5A83639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9833" y="406399"/>
                <a:ext cx="9118131" cy="523386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7569F15-A763-40AB-B0DF-E62617CDB4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5920" y="1342712"/>
                <a:ext cx="6146922" cy="3517461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06B0EA-7E53-4CE6-BEF6-117389C20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33" y="443345"/>
              <a:ext cx="9118131" cy="523386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20A8CD-7FBC-4D24-9BA6-07AACBD99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5920" y="1379658"/>
              <a:ext cx="6146922" cy="351746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41C5ADF-2A2D-455A-ACE4-3139291A936E}"/>
                </a:ext>
              </a:extLst>
            </p:cNvPr>
            <p:cNvGrpSpPr/>
            <p:nvPr/>
          </p:nvGrpSpPr>
          <p:grpSpPr>
            <a:xfrm>
              <a:off x="456280" y="3401816"/>
              <a:ext cx="4891575" cy="3039686"/>
              <a:chOff x="456280" y="3401816"/>
              <a:chExt cx="4891575" cy="303968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8ADDFB4-2816-4E40-BC17-C3052E4B40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72"/>
              <a:stretch/>
            </p:blipFill>
            <p:spPr>
              <a:xfrm>
                <a:off x="456280" y="3401816"/>
                <a:ext cx="4891575" cy="3039686"/>
              </a:xfrm>
              <a:prstGeom prst="roundRect">
                <a:avLst>
                  <a:gd name="adj" fmla="val 6640"/>
                </a:avLst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57D69AA-66A5-43AD-935F-2599942B10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0908" r="21000"/>
              <a:stretch/>
            </p:blipFill>
            <p:spPr>
              <a:xfrm>
                <a:off x="952102" y="3726742"/>
                <a:ext cx="3945018" cy="2420058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980AB7-5135-4EBD-B881-F5A2E9E8B3B0}"/>
                </a:ext>
              </a:extLst>
            </p:cNvPr>
            <p:cNvGrpSpPr/>
            <p:nvPr/>
          </p:nvGrpSpPr>
          <p:grpSpPr>
            <a:xfrm>
              <a:off x="9812456" y="3555538"/>
              <a:ext cx="1280160" cy="2753360"/>
              <a:chOff x="9812456" y="3555538"/>
              <a:chExt cx="1280160" cy="27533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A6D1177-0DCB-44E9-9CE4-51CA7208F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2" t="1645" r="2159" b="2604"/>
              <a:stretch/>
            </p:blipFill>
            <p:spPr>
              <a:xfrm>
                <a:off x="9812456" y="3555538"/>
                <a:ext cx="1280160" cy="2753360"/>
              </a:xfrm>
              <a:prstGeom prst="roundRect">
                <a:avLst>
                  <a:gd name="adj" fmla="val 18183"/>
                </a:avLst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2A5D18F-4029-4A1D-9375-701BFFE026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15110"/>
              <a:stretch/>
            </p:blipFill>
            <p:spPr>
              <a:xfrm>
                <a:off x="9822616" y="3824127"/>
                <a:ext cx="1221304" cy="21093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59159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Nitesh .</dc:creator>
  <cp:lastModifiedBy>Nitesh .</cp:lastModifiedBy>
  <cp:revision>11</cp:revision>
  <dcterms:created xsi:type="dcterms:W3CDTF">2019-04-06T15:48:16Z</dcterms:created>
  <dcterms:modified xsi:type="dcterms:W3CDTF">2019-04-06T19:48:55Z</dcterms:modified>
</cp:coreProperties>
</file>